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3" r:id="rId10"/>
    <p:sldId id="264" r:id="rId11"/>
    <p:sldId id="266" r:id="rId12"/>
    <p:sldId id="268" r:id="rId13"/>
    <p:sldId id="269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231B7B-7E5B-4129-A030-29F73C536395}" type="doc">
      <dgm:prSet loTypeId="urn:microsoft.com/office/officeart/2016/7/layout/LinearBlockProcessNumbered" loCatId="process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D094C533-AB0A-47B6-B32C-35D004850360}" type="pres">
      <dgm:prSet presAssocID="{15231B7B-7E5B-4129-A030-29F73C536395}" presName="Name0" presStyleCnt="0">
        <dgm:presLayoutVars>
          <dgm:animLvl val="lvl"/>
          <dgm:resizeHandles val="exact"/>
        </dgm:presLayoutVars>
      </dgm:prSet>
      <dgm:spPr/>
    </dgm:pt>
  </dgm:ptLst>
  <dgm:cxnLst>
    <dgm:cxn modelId="{54EF9572-F697-41AC-895E-D985E403052E}" type="presOf" srcId="{15231B7B-7E5B-4129-A030-29F73C536395}" destId="{D094C533-AB0A-47B6-B32C-35D004850360}" srcOrd="0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24/01/2019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3038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24/01/2019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0938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24/01/2019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47045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24/01/2019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541214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24/01/2019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07536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24/01/2019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84866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24/01/2019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84713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24/01/2019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42050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24/01/2019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2807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24/01/2019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4604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24/01/2019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1786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24/01/2019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6201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24/01/2019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7478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24/01/2019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39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24/01/2019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2047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24/01/2019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8639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7F-DB8A-40AC-996A-EEC9902D5A43}" type="datetimeFigureOut">
              <a:rPr lang="en-GB" smtClean="0"/>
              <a:t>24/01/2019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2601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3E1EA7F-DB8A-40AC-996A-EEC9902D5A43}" type="datetimeFigureOut">
              <a:rPr lang="en-GB" smtClean="0"/>
              <a:t>24/01/2019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14CE2973-3C4A-4F0A-A3F6-4203AE573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33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DA593A-B307-46E7-B8BD-7B2BADF2B5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/>
              <a:t>SharkMedia</a:t>
            </a:r>
            <a:endParaRPr lang="en-GB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5BC3011-351D-46DE-B041-0F8DB6CFB4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08342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B2275DD-736C-472F-9D1B-3BA6016BFD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061B98A-75ED-431C-B988-9B4CF5BCE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958667" cy="1137104"/>
          </a:xfrm>
        </p:spPr>
        <p:txBody>
          <a:bodyPr anchor="b">
            <a:normAutofit/>
          </a:bodyPr>
          <a:lstStyle/>
          <a:p>
            <a:r>
              <a:rPr lang="nl-NL" sz="4400">
                <a:solidFill>
                  <a:schemeClr val="tx1">
                    <a:lumMod val="95000"/>
                  </a:schemeClr>
                </a:solidFill>
              </a:rPr>
              <a:t>Film</a:t>
            </a:r>
            <a:endParaRPr lang="en-GB" sz="440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7685E93-4A0F-472E-B8B2-453D56D164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958667" cy="4351338"/>
          </a:xfrm>
        </p:spPr>
        <p:txBody>
          <a:bodyPr>
            <a:normAutofit/>
          </a:bodyPr>
          <a:lstStyle/>
          <a:p>
            <a:r>
              <a:rPr lang="nl-NL" sz="2400" dirty="0">
                <a:solidFill>
                  <a:schemeClr val="tx1">
                    <a:lumMod val="95000"/>
                  </a:schemeClr>
                </a:solidFill>
              </a:rPr>
              <a:t>Voorstelfilm</a:t>
            </a:r>
          </a:p>
          <a:p>
            <a:r>
              <a:rPr lang="nl-NL" sz="2400" dirty="0">
                <a:solidFill>
                  <a:schemeClr val="tx1">
                    <a:lumMod val="95000"/>
                  </a:schemeClr>
                </a:solidFill>
              </a:rPr>
              <a:t>Moodboard</a:t>
            </a:r>
          </a:p>
          <a:p>
            <a:r>
              <a:rPr lang="nl-NL" sz="2400" dirty="0">
                <a:solidFill>
                  <a:schemeClr val="tx1">
                    <a:lumMod val="95000"/>
                  </a:schemeClr>
                </a:solidFill>
              </a:rPr>
              <a:t>Storyboard</a:t>
            </a:r>
          </a:p>
          <a:p>
            <a:r>
              <a:rPr lang="nl-NL" sz="2400" dirty="0">
                <a:solidFill>
                  <a:schemeClr val="tx1">
                    <a:lumMod val="95000"/>
                  </a:schemeClr>
                </a:solidFill>
              </a:rPr>
              <a:t>Showreel</a:t>
            </a:r>
            <a:endParaRPr lang="en-GB" sz="2400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5950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AD664F-7FBB-43ED-9B11-52B088B75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Voorstel Film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B77669D-72D5-4FE3-8C6D-81ACDD552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6742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B692F3-8EB2-4CD5-9A5D-BEC52A8D8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MoodBoard</a:t>
            </a:r>
            <a:endParaRPr lang="en-GB" dirty="0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25F09FEC-E9AC-49AF-9923-77E877318E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431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472943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2D33A1-F432-48AA-94E6-CFFB35E6A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Storyboard</a:t>
            </a:r>
            <a:endParaRPr lang="en-GB" dirty="0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98309762-BC49-48FC-9620-1D71A516B1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775" y="2421582"/>
            <a:ext cx="10233025" cy="3159424"/>
          </a:xfrm>
        </p:spPr>
      </p:pic>
    </p:spTree>
    <p:extLst>
      <p:ext uri="{BB962C8B-B14F-4D97-AF65-F5344CB8AC3E}">
        <p14:creationId xmlns:p14="http://schemas.microsoft.com/office/powerpoint/2010/main" val="31605383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440ECF-3982-451B-B30B-48E855DA6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Showreel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436CA4D-DEC9-47B8-8418-66F7F0C3A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1107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0EBBE0-E97B-480E-8B6C-CF5D12D03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medewerkers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4778DD4-4AA3-4B37-AAA9-F5C147F71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Jonas Hofstede</a:t>
            </a:r>
          </a:p>
          <a:p>
            <a:r>
              <a:rPr lang="nl-NL" dirty="0"/>
              <a:t>Noah Mooi</a:t>
            </a:r>
          </a:p>
          <a:p>
            <a:r>
              <a:rPr lang="nl-NL" dirty="0"/>
              <a:t>Dean Paauw</a:t>
            </a:r>
          </a:p>
          <a:p>
            <a:r>
              <a:rPr lang="nl-NL" dirty="0"/>
              <a:t>Hidde Loman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7627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748EAD4B-1714-4507-B2D8-1F34FAEB1F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1998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innerShdw blurRad="139700" dist="50800" dir="5400000">
              <a:prstClr val="black">
                <a:alpha val="2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B3408590-87D0-4AA3-AFFD-3207C71C52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1997"/>
            <a:ext cx="12192000" cy="2285999"/>
          </a:xfrm>
          <a:prstGeom prst="rect">
            <a:avLst/>
          </a:prstGeom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154974E-4918-45BF-8F76-EA06ADE97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97924"/>
            <a:ext cx="10515600" cy="1279035"/>
          </a:xfrm>
        </p:spPr>
        <p:txBody>
          <a:bodyPr anchor="t">
            <a:normAutofit/>
          </a:bodyPr>
          <a:lstStyle/>
          <a:p>
            <a:r>
              <a:rPr lang="nl-NL" sz="4800">
                <a:solidFill>
                  <a:schemeClr val="tx1"/>
                </a:solidFill>
              </a:rPr>
              <a:t>bedrijf</a:t>
            </a:r>
            <a:endParaRPr lang="en-GB" sz="4800">
              <a:solidFill>
                <a:schemeClr val="tx1"/>
              </a:solidFill>
            </a:endParaRPr>
          </a:p>
        </p:txBody>
      </p:sp>
      <p:graphicFrame>
        <p:nvGraphicFramePr>
          <p:cNvPr id="5" name="Tijdelijke aanduiding voor inhoud 2">
            <a:extLst>
              <a:ext uri="{FF2B5EF4-FFF2-40B4-BE49-F238E27FC236}">
                <a16:creationId xmlns:a16="http://schemas.microsoft.com/office/drawing/2014/main" id="{DBE8D894-7152-40C1-9B8D-24F9119351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8663553"/>
              </p:ext>
            </p:extLst>
          </p:nvPr>
        </p:nvGraphicFramePr>
        <p:xfrm>
          <a:off x="960120" y="640076"/>
          <a:ext cx="10271760" cy="35935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kstvak 3">
            <a:extLst>
              <a:ext uri="{FF2B5EF4-FFF2-40B4-BE49-F238E27FC236}">
                <a16:creationId xmlns:a16="http://schemas.microsoft.com/office/drawing/2014/main" id="{03EE5E32-D5EF-4ABA-A882-793569C95D6A}"/>
              </a:ext>
            </a:extLst>
          </p:cNvPr>
          <p:cNvSpPr txBox="1"/>
          <p:nvPr/>
        </p:nvSpPr>
        <p:spPr>
          <a:xfrm>
            <a:off x="669471" y="682548"/>
            <a:ext cx="1085305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nl-NL" sz="3200" dirty="0"/>
              <a:t>Kernwaarden</a:t>
            </a:r>
            <a:endParaRPr lang="en-US" sz="3200" dirty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nl-NL" sz="3200" dirty="0"/>
              <a:t>Logo/geanimeerd</a:t>
            </a:r>
            <a:endParaRPr lang="en-US" sz="3200" dirty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nl-NL" sz="3200" dirty="0"/>
              <a:t>Visitekaartje</a:t>
            </a:r>
            <a:endParaRPr lang="en-US" sz="3200" dirty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Sketchup</a:t>
            </a:r>
            <a:r>
              <a:rPr lang="nl-NL" sz="3200" dirty="0"/>
              <a:t> gebouw</a:t>
            </a:r>
            <a:endParaRPr lang="en-US" sz="3200" dirty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nl-NL" sz="3200" dirty="0"/>
              <a:t>Logo </a:t>
            </a:r>
            <a:r>
              <a:rPr lang="nl-NL" sz="3200" dirty="0" err="1"/>
              <a:t>getracked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142821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B34BC6-194E-4EE9-8137-D63622A3A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kernwaardes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5240709-F706-4902-B48A-124FDAFCA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Met het maken van reclame films, zorgen wij ervoor dat bedrijven nog beter recensies en meer klanten.</a:t>
            </a:r>
          </a:p>
          <a:p>
            <a:r>
              <a:rPr lang="nl-NL" dirty="0"/>
              <a:t>Het succes van een ander bedrijf is belangrijk</a:t>
            </a:r>
          </a:p>
          <a:p>
            <a:r>
              <a:rPr lang="nl-NL" dirty="0"/>
              <a:t>Kwaliteit moet hoog zijn</a:t>
            </a:r>
          </a:p>
          <a:p>
            <a:r>
              <a:rPr lang="nl-NL" dirty="0"/>
              <a:t>Altijd de beste service leveren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7143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5325879-C4B2-475E-B853-DC8F21A63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12C085F-3B19-420D-902A-B55695F50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18105" cy="6858000"/>
          </a:xfrm>
          <a:prstGeom prst="rect">
            <a:avLst/>
          </a:prstGeom>
          <a:blipFill>
            <a:blip r:embed="rId2"/>
            <a:stretch>
              <a:fillRect r="-164004"/>
            </a:stretch>
          </a:blipFill>
          <a:ln>
            <a:noFill/>
          </a:ln>
          <a:effectLst>
            <a:outerShdw blurRad="139700" dist="508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35A7A5E-E317-44A5-98C7-36BC0AC2D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435625" cy="1325563"/>
          </a:xfrm>
        </p:spPr>
        <p:txBody>
          <a:bodyPr>
            <a:normAutofit/>
          </a:bodyPr>
          <a:lstStyle/>
          <a:p>
            <a:r>
              <a:rPr lang="nl-NL" sz="4000">
                <a:gradFill flip="none" rotWithShape="1">
                  <a:gsLst>
                    <a:gs pos="28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  <a:tileRect/>
                </a:gradFill>
              </a:rPr>
              <a:t>logo</a:t>
            </a:r>
            <a:endParaRPr lang="en-GB" sz="4000">
              <a:gradFill flip="none" rotWithShape="1">
                <a:gsLst>
                  <a:gs pos="28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  <a:tileRect/>
              </a:gradFill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5E29F28-1D35-4441-B73D-920B830E5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974" y="1825625"/>
            <a:ext cx="3606853" cy="4351338"/>
          </a:xfrm>
        </p:spPr>
        <p:txBody>
          <a:bodyPr>
            <a:normAutofit/>
          </a:bodyPr>
          <a:lstStyle/>
          <a:p>
            <a:endParaRPr lang="en-US" sz="200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</p:txBody>
      </p:sp>
      <p:pic>
        <p:nvPicPr>
          <p:cNvPr id="8" name="Tijdelijke aanduiding voor inhoud 4">
            <a:extLst>
              <a:ext uri="{FF2B5EF4-FFF2-40B4-BE49-F238E27FC236}">
                <a16:creationId xmlns:a16="http://schemas.microsoft.com/office/drawing/2014/main" id="{F4353D51-72C1-4ACE-9177-B3563232EE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539" y="1653051"/>
            <a:ext cx="6314487" cy="355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9821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6B5ADC-036D-4023-9B40-87988008F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232" y="4464028"/>
            <a:ext cx="10429568" cy="1641490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pPr algn="r"/>
            <a:r>
              <a:rPr lang="en-US" sz="96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visitekaart</a:t>
            </a:r>
          </a:p>
        </p:txBody>
      </p:sp>
      <p:sp>
        <p:nvSpPr>
          <p:cNvPr id="12" name="Rounded Rectangle 12">
            <a:extLst>
              <a:ext uri="{FF2B5EF4-FFF2-40B4-BE49-F238E27FC236}">
                <a16:creationId xmlns:a16="http://schemas.microsoft.com/office/drawing/2014/main" id="{D2A43A77-DE8F-41BD-950B-368CBC55E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5092" y="645981"/>
            <a:ext cx="7923754" cy="3048394"/>
          </a:xfrm>
          <a:prstGeom prst="roundRect">
            <a:avLst>
              <a:gd name="adj" fmla="val 2028"/>
            </a:avLst>
          </a:prstGeom>
          <a:solidFill>
            <a:schemeClr val="tx1"/>
          </a:solidFill>
          <a:ln>
            <a:solidFill>
              <a:schemeClr val="accent1">
                <a:shade val="50000"/>
              </a:schemeClr>
            </a:solidFill>
          </a:ln>
          <a:effectLst>
            <a:innerShdw blurRad="127000" dist="12700">
              <a:prstClr val="black"/>
            </a:innerShdw>
            <a:reflection blurRad="6350" stA="52000" endA="300" endPos="2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F0629AD5-0E46-46AE-A0DE-F41D7F68A0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6969" y="1043762"/>
            <a:ext cx="3479278" cy="2252832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C8A3FDF6-C1EB-4631-872F-6EF8806A77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2371" y="1025605"/>
            <a:ext cx="3507320" cy="227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956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3AFA24-18A0-4E75-B5C0-EBCD6A476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Logo geanimeerd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D32D636-C8FC-4C51-9EC3-C9EF68F06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3422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DF33D7-85E7-474E-B66F-3B3802BC9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sketchup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515214-E140-4E34-AB3D-CD2CA5A8E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9258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7B46A6-3EE3-4CEF-A1EC-9938AF545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Logo </a:t>
            </a:r>
            <a:r>
              <a:rPr lang="nl-NL" dirty="0" err="1"/>
              <a:t>getracked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5501239-65F6-4892-BFCD-6C5600E2A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4346111"/>
      </p:ext>
    </p:extLst>
  </p:cSld>
  <p:clrMapOvr>
    <a:masterClrMapping/>
  </p:clrMapOvr>
</p:sld>
</file>

<file path=ppt/theme/theme1.xml><?xml version="1.0" encoding="utf-8"?>
<a:theme xmlns:a="http://schemas.openxmlformats.org/drawingml/2006/main" name="Diepte">
  <a:themeElements>
    <a:clrScheme name="Diepte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iept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iept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871</TotalTime>
  <Words>74</Words>
  <Application>Microsoft Office PowerPoint</Application>
  <PresentationFormat>Breedbeeld</PresentationFormat>
  <Paragraphs>31</Paragraphs>
  <Slides>14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17" baseType="lpstr">
      <vt:lpstr>Arial</vt:lpstr>
      <vt:lpstr>Corbel</vt:lpstr>
      <vt:lpstr>Diepte</vt:lpstr>
      <vt:lpstr>SharkMedia</vt:lpstr>
      <vt:lpstr>medewerkers</vt:lpstr>
      <vt:lpstr>bedrijf</vt:lpstr>
      <vt:lpstr>kernwaardes</vt:lpstr>
      <vt:lpstr>logo</vt:lpstr>
      <vt:lpstr>visitekaart</vt:lpstr>
      <vt:lpstr>Logo geanimeerd</vt:lpstr>
      <vt:lpstr>sketchup</vt:lpstr>
      <vt:lpstr>Logo getracked</vt:lpstr>
      <vt:lpstr>Film</vt:lpstr>
      <vt:lpstr>Voorstel Film</vt:lpstr>
      <vt:lpstr>MoodBoard</vt:lpstr>
      <vt:lpstr>Storyboard</vt:lpstr>
      <vt:lpstr>Showreel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SharkMedia</dc:title>
  <dc:creator>Jonas Hofstede</dc:creator>
  <cp:lastModifiedBy>Jonas Hofstede</cp:lastModifiedBy>
  <cp:revision>5</cp:revision>
  <dcterms:created xsi:type="dcterms:W3CDTF">2019-01-23T10:17:17Z</dcterms:created>
  <dcterms:modified xsi:type="dcterms:W3CDTF">2019-01-24T12:37:12Z</dcterms:modified>
</cp:coreProperties>
</file>